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9" r:id="rId2"/>
    <p:sldId id="257" r:id="rId3"/>
    <p:sldId id="259" r:id="rId4"/>
    <p:sldId id="261" r:id="rId5"/>
    <p:sldId id="282" r:id="rId6"/>
    <p:sldId id="295" r:id="rId7"/>
    <p:sldId id="275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291B7F"/>
    <a:srgbClr val="FBD1F5"/>
    <a:srgbClr val="CC00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4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0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2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18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68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5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71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312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8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BD" sz="80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8000" dirty="0">
              <a:solidFill>
                <a:srgbClr val="CC33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338"/>
            <a:ext cx="8855095" cy="4876800"/>
          </a:xfrm>
        </p:spPr>
      </p:pic>
    </p:spTree>
    <p:extLst>
      <p:ext uri="{BB962C8B-B14F-4D97-AF65-F5344CB8AC3E}">
        <p14:creationId xmlns:p14="http://schemas.microsoft.com/office/powerpoint/2010/main" val="3684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000" b="1" i="1" dirty="0" smtClean="0">
                <a:solidFill>
                  <a:srgbClr val="FF0000"/>
                </a:solidFill>
              </a:rPr>
              <a:t>প</a:t>
            </a:r>
            <a:r>
              <a:rPr lang="bn-BD" sz="6000" b="1" i="1" dirty="0">
                <a:solidFill>
                  <a:srgbClr val="0070C0"/>
                </a:solidFill>
              </a:rPr>
              <a:t>রি</a:t>
            </a:r>
            <a:r>
              <a:rPr lang="bn-BD" sz="6000" b="1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চি</a:t>
            </a:r>
            <a:r>
              <a:rPr lang="bn-BD" sz="6000" b="1" i="1" dirty="0" smtClean="0"/>
              <a:t>তি</a:t>
            </a:r>
            <a:endParaRPr lang="en-US" sz="4800" b="1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4040188" cy="639762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4400" i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286000"/>
            <a:ext cx="4040188" cy="3951288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800" b="1" i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b="1" i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bn-BD" sz="2800" b="1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মোহাম্মদ  শরীফ উল্লাহ  </a:t>
            </a:r>
          </a:p>
          <a:p>
            <a:pPr>
              <a:buFont typeface="Wingdings" pitchFamily="2" charset="2"/>
              <a:buChar char="§"/>
            </a:pPr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প্রভাষক-কম্পিউটার  শিক্ষা</a:t>
            </a:r>
            <a:r>
              <a:rPr lang="en-US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আঠারবাড়ী  ডিগ্রি কলেজ </a:t>
            </a:r>
            <a:endParaRPr lang="bn-BD" sz="2800" b="1" i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bn-BD" sz="40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ইশ্বরগঞ্জ  ময়মনসিংহ।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4000" b="0" i="1" dirty="0" smtClean="0">
                <a:solidFill>
                  <a:srgbClr val="0070C0"/>
                </a:solidFill>
              </a:rPr>
              <a:t>পাঠ</a:t>
            </a:r>
            <a:r>
              <a:rPr lang="bn-BD" sz="4000" b="0" i="1" dirty="0" smtClean="0"/>
              <a:t> </a:t>
            </a:r>
            <a:r>
              <a:rPr lang="bn-BD" sz="4000" b="0" i="1" dirty="0" smtClean="0">
                <a:solidFill>
                  <a:srgbClr val="C00000"/>
                </a:solidFill>
              </a:rPr>
              <a:t>পরিচিতি</a:t>
            </a:r>
            <a:endParaRPr lang="en-US" sz="2800" b="0" i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40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শ্রেণী- দ্বাদশ</a:t>
            </a:r>
          </a:p>
          <a:p>
            <a:r>
              <a:rPr lang="bn-BD" sz="4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বিষয়–কম্পিউটার</a:t>
            </a:r>
          </a:p>
          <a:p>
            <a:r>
              <a:rPr lang="bn-BD" sz="4000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বিশেষ পাঠ-সিস্টেম বিশ্লেষণ </a:t>
            </a:r>
            <a:r>
              <a:rPr lang="bn-BD" sz="40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টুলস ।</a:t>
            </a:r>
            <a:endParaRPr lang="en-US" sz="2800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2799" y="2362203"/>
            <a:ext cx="114300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2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40176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0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8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i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endParaRPr lang="en-US" sz="6000" b="1" i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895600"/>
            <a:ext cx="7924800" cy="156966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bn-BD" sz="66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পাঠ-সিস্টেম বিশ্লেষণ টুলস ।</a:t>
            </a:r>
            <a:endParaRPr lang="en-US" sz="4800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endParaRPr lang="bn-BD" sz="2000" b="1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8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153400" cy="14176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6600" b="1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bn-BD" sz="66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i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bn-BD" b="1" i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b="1" i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b="1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495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bn-BD" sz="36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পাঠ-সিস্টেম বিশ্লেষণ টুলস ।</a:t>
            </a:r>
            <a:endParaRPr lang="en-US" sz="2400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bn-BD" sz="3600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সিস্টেম </a:t>
            </a:r>
            <a:r>
              <a:rPr lang="bn-BD" sz="36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বিশ্লেষণ </a:t>
            </a:r>
            <a:r>
              <a:rPr lang="bn-BD" sz="3600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টুলেসর </a:t>
            </a:r>
            <a:r>
              <a:rPr lang="en-US" sz="3600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9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সুবিধা ও </a:t>
            </a:r>
            <a:r>
              <a:rPr lang="bn-BD" sz="39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অসুবিধা </a:t>
            </a:r>
            <a:r>
              <a:rPr lang="bn-BD" sz="39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>
              <a:spcBef>
                <a:spcPct val="50000"/>
              </a:spcBef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1219200"/>
          </a:xfrm>
          <a:solidFill>
            <a:schemeClr val="accent3">
              <a:lumMod val="60000"/>
              <a:lumOff val="40000"/>
            </a:schemeClr>
          </a:solidFill>
          <a:ln w="28575">
            <a:noFill/>
          </a:ln>
        </p:spPr>
        <p:txBody>
          <a:bodyPr>
            <a:normAutofit fontScale="90000"/>
          </a:bodyPr>
          <a:lstStyle/>
          <a:p>
            <a:r>
              <a:rPr lang="bn-BD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সিস্টেম </a:t>
            </a:r>
            <a:r>
              <a:rPr lang="bn-BD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বিশ্লেষণ </a:t>
            </a:r>
            <a:r>
              <a:rPr lang="bn-BD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টুলেসর </a:t>
            </a:r>
            <a:r>
              <a:rPr lang="bn-BD" i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প্রকারভেদ  </a:t>
            </a:r>
            <a:r>
              <a:rPr lang="bn-BD" i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i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i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981200"/>
            <a:ext cx="8153400" cy="44196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n-US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9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sz="6600" dirty="0" smtClean="0">
                <a:solidFill>
                  <a:srgbClr val="FF0000"/>
                </a:solidFill>
              </a:rPr>
              <a:t>স্ট্রাকচারড ইংলিশ।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6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0891"/>
            <a:ext cx="861060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7200" dirty="0" smtClean="0">
                <a:cs typeface="NikoshBAN" pitchFamily="2" charset="0"/>
              </a:rPr>
              <a:t>        </a:t>
            </a:r>
            <a:r>
              <a:rPr lang="bn-BD" sz="8800" b="1" i="1" dirty="0" smtClean="0">
                <a:solidFill>
                  <a:srgbClr val="C00000"/>
                </a:solidFill>
                <a:cs typeface="NikoshBAN" pitchFamily="2" charset="0"/>
              </a:rPr>
              <a:t>দলীয় </a:t>
            </a:r>
            <a:r>
              <a:rPr lang="bn-BD" sz="8800" b="1" i="1" dirty="0">
                <a:cs typeface="NikoshBAN" pitchFamily="2" charset="0"/>
              </a:rPr>
              <a:t>কাজ</a:t>
            </a:r>
            <a:endParaRPr lang="en-US" sz="8800" b="1" i="1" dirty="0"/>
          </a:p>
        </p:txBody>
      </p:sp>
      <p:sp>
        <p:nvSpPr>
          <p:cNvPr id="3" name="Rectangle 2"/>
          <p:cNvSpPr/>
          <p:nvPr/>
        </p:nvSpPr>
        <p:spPr>
          <a:xfrm>
            <a:off x="304800" y="2514600"/>
            <a:ext cx="8610600" cy="2308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4800" b="1" i="1" dirty="0">
                <a:solidFill>
                  <a:srgbClr val="FFFF00"/>
                </a:solidFill>
                <a:cs typeface="NikoshBAN" pitchFamily="2" charset="0"/>
              </a:rPr>
              <a:t>১</a:t>
            </a:r>
            <a:r>
              <a:rPr lang="bn-BD" sz="4800" b="1" i="1" dirty="0" smtClean="0">
                <a:solidFill>
                  <a:srgbClr val="FFFF00"/>
                </a:solidFill>
                <a:cs typeface="NikoshBAN" pitchFamily="2" charset="0"/>
              </a:rPr>
              <a:t>।</a:t>
            </a:r>
            <a:r>
              <a:rPr lang="bn-BD" sz="4800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সিস্টেম </a:t>
            </a:r>
            <a:r>
              <a:rPr lang="bn-BD" sz="4800" b="1" i="1" dirty="0" smtClean="0">
                <a:solidFill>
                  <a:srgbClr val="FFFF00"/>
                </a:solidFill>
                <a:cs typeface="NikoshBAN" pitchFamily="2" charset="0"/>
              </a:rPr>
              <a:t>কি </a:t>
            </a:r>
            <a:r>
              <a:rPr lang="bn-BD" sz="4800" b="1" i="1" dirty="0">
                <a:solidFill>
                  <a:srgbClr val="FFFF00"/>
                </a:solidFill>
                <a:cs typeface="NikoshBAN" pitchFamily="2" charset="0"/>
              </a:rPr>
              <a:t>লিখ।</a:t>
            </a:r>
          </a:p>
          <a:p>
            <a:r>
              <a:rPr lang="bn-BD" sz="4800" b="1" i="1" dirty="0" smtClean="0">
                <a:cs typeface="NikoshBAN" pitchFamily="2" charset="0"/>
              </a:rPr>
              <a:t>২। </a:t>
            </a:r>
            <a:r>
              <a:rPr lang="bn-BD" sz="48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পাঠ-সিস্টেম বিশ্লেষণ টুলস ।</a:t>
            </a:r>
            <a:endParaRPr lang="en-US" sz="3600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i="1" dirty="0" smtClean="0">
                <a:solidFill>
                  <a:schemeClr val="bg1"/>
                </a:solidFill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6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  <a:solidFill>
            <a:srgbClr val="92D050"/>
          </a:solidFill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bn-BD" sz="8800" b="1" i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88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i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সিস্টেম বিশ্লেষণ টুলেসর </a:t>
            </a:r>
            <a:r>
              <a:rPr lang="bn-BD" sz="4000" i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প্রকারভেদ লিখ।</a:t>
            </a:r>
            <a:endParaRPr lang="en-US" sz="48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4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05800" cy="16764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sz="10700" b="1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bn-BD" sz="107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10700" b="1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107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bn-BD" sz="7300" b="1" i="1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7300" b="1" i="1" dirty="0">
                <a:latin typeface="NikoshBAN" pitchFamily="2" charset="0"/>
                <a:cs typeface="NikoshBAN" pitchFamily="2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blue-orchid-flowers-gina-de-gorn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81200"/>
            <a:ext cx="8305800" cy="465058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9260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</TotalTime>
  <Words>78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স্বাগতম</vt:lpstr>
      <vt:lpstr>পরিচিতি</vt:lpstr>
      <vt:lpstr>পাঠ  ঘোষনা</vt:lpstr>
      <vt:lpstr>শিখন ফল </vt:lpstr>
      <vt:lpstr>সিস্টেম বিশ্লেষণ টুলেসর প্রকারভেদ   </vt:lpstr>
      <vt:lpstr>PowerPoint Presentation</vt:lpstr>
      <vt:lpstr>PowerPoint Presentation</vt:lpstr>
      <vt:lpstr>বাড়ীর কাজ</vt:lpstr>
      <vt:lpstr> ধন্যবাদ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146</cp:revision>
  <dcterms:created xsi:type="dcterms:W3CDTF">2006-08-16T00:00:00Z</dcterms:created>
  <dcterms:modified xsi:type="dcterms:W3CDTF">2013-10-02T15:33:43Z</dcterms:modified>
</cp:coreProperties>
</file>